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370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9" y="104775"/>
            <a:ext cx="8445501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73705" y="908274"/>
            <a:ext cx="279659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rat VEGF-C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#R20-014 / -015 )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70076" y="5160208"/>
            <a:ext cx="3804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VEGF-C.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454" y="1716106"/>
            <a:ext cx="3019425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18</cp:revision>
  <dcterms:created xsi:type="dcterms:W3CDTF">2011-09-08T13:23:55Z</dcterms:created>
  <dcterms:modified xsi:type="dcterms:W3CDTF">2015-03-20T09:46:55Z</dcterms:modified>
</cp:coreProperties>
</file>